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18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ES_tradnl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</c:v>
                </c:pt>
                <c:pt idx="1">
                  <c:v>2.025</c:v>
                </c:pt>
                <c:pt idx="2">
                  <c:v>5.624999999999997</c:v>
                </c:pt>
                <c:pt idx="3">
                  <c:v>11.025</c:v>
                </c:pt>
                <c:pt idx="4">
                  <c:v>18.225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3AF-4C66-A32B-60E0B4253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-43391920"/>
        <c:axId val="-43391392"/>
        <c:axId val="0"/>
      </c:bar3DChart>
      <c:catAx>
        <c:axId val="-43391920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_tradnl"/>
          </a:p>
        </c:txPr>
        <c:crossAx val="-43391392"/>
        <c:crosses val="autoZero"/>
        <c:auto val="1"/>
        <c:lblAlgn val="ctr"/>
        <c:lblOffset val="100"/>
        <c:noMultiLvlLbl val="0"/>
      </c:catAx>
      <c:valAx>
        <c:axId val="-43391392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_tradnl"/>
          </a:p>
        </c:txPr>
        <c:crossAx val="-43391920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18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ES_tradnl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15.0</c:v>
                </c:pt>
                <c:pt idx="1">
                  <c:v>45.0</c:v>
                </c:pt>
                <c:pt idx="2">
                  <c:v>75.0</c:v>
                </c:pt>
                <c:pt idx="3">
                  <c:v>105.0</c:v>
                </c:pt>
                <c:pt idx="4">
                  <c:v>135.0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D8-47E4-BDED-81E9A017F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-43539264"/>
        <c:axId val="-43538736"/>
        <c:axId val="0"/>
      </c:bar3DChart>
      <c:catAx>
        <c:axId val="-43539264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_tradnl"/>
          </a:p>
        </c:txPr>
        <c:crossAx val="-43538736"/>
        <c:crosses val="autoZero"/>
        <c:auto val="1"/>
        <c:lblAlgn val="ctr"/>
        <c:lblOffset val="100"/>
        <c:noMultiLvlLbl val="0"/>
      </c:catAx>
      <c:valAx>
        <c:axId val="-43538736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_tradnl"/>
          </a:p>
        </c:txPr>
        <c:crossAx val="-43539264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hyperlink" Target="http://github.com/" TargetMode="External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/>
          <p:cNvPicPr/>
          <p:nvPr/>
        </p:nvPicPr>
        <p:blipFill>
          <a:blip r:embed="rId3"/>
          <a:srcRect t="78334"/>
          <a:stretch/>
        </p:blipFill>
        <p:spPr>
          <a:xfrm>
            <a:off x="36000" y="5394960"/>
            <a:ext cx="12193200" cy="1483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4114800" cy="685836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 dirty="0" err="1">
                <a:latin typeface="Arial"/>
              </a:rPr>
              <a:t>Algoritmos</a:t>
            </a:r>
            <a:r>
              <a:rPr lang="en-US" sz="4800" spc="-1" dirty="0"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4800" spc="-1" dirty="0">
                <a:latin typeface="Arial"/>
              </a:rPr>
              <a:t>Para </a:t>
            </a:r>
            <a:r>
              <a:rPr lang="en-US" sz="4800" spc="-1" dirty="0" err="1">
                <a:latin typeface="Arial"/>
              </a:rPr>
              <a:t>p</a:t>
            </a:r>
            <a:r>
              <a:rPr lang="en-US" sz="4800" b="0" strike="noStrike" spc="-1" dirty="0" err="1">
                <a:latin typeface="Arial"/>
              </a:rPr>
              <a:t>redecir</a:t>
            </a:r>
            <a:r>
              <a:rPr lang="en-US" sz="4800" b="0" strike="noStrike" spc="-1" dirty="0"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4800" b="0" strike="noStrike" spc="-1" dirty="0">
                <a:latin typeface="Arial"/>
              </a:rPr>
              <a:t>el </a:t>
            </a:r>
            <a:r>
              <a:rPr lang="en-US" sz="4800" b="0" strike="noStrike" spc="-1" dirty="0" err="1">
                <a:latin typeface="Arial"/>
              </a:rPr>
              <a:t>éxito</a:t>
            </a:r>
            <a:r>
              <a:rPr lang="en-US" sz="4800" b="0" strike="noStrike" spc="-1" dirty="0"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4800" spc="-1" dirty="0" err="1">
                <a:latin typeface="Arial"/>
              </a:rPr>
              <a:t>academico</a:t>
            </a:r>
            <a:r>
              <a:rPr lang="en-US" sz="4800" spc="-1" dirty="0"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4800" spc="-1" dirty="0" err="1">
                <a:latin typeface="Arial"/>
              </a:rPr>
              <a:t>en</a:t>
            </a:r>
            <a:r>
              <a:rPr lang="en-US" sz="4800" spc="-1" dirty="0">
                <a:latin typeface="Arial"/>
              </a:rPr>
              <a:t> las </a:t>
            </a:r>
            <a:r>
              <a:rPr lang="en-US" sz="4800" spc="-1" dirty="0" err="1">
                <a:latin typeface="Arial"/>
              </a:rPr>
              <a:t>p</a:t>
            </a:r>
            <a:r>
              <a:rPr lang="en-US" sz="4800" b="0" strike="noStrike" spc="-1" dirty="0" err="1">
                <a:latin typeface="Arial"/>
              </a:rPr>
              <a:t>ruebas</a:t>
            </a:r>
            <a:r>
              <a:rPr lang="en-US" sz="4800" b="0" strike="noStrike" spc="-1" dirty="0"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4800" b="0" strike="noStrike" spc="-1" dirty="0">
                <a:latin typeface="Arial"/>
              </a:rPr>
              <a:t>saber pro</a:t>
            </a:r>
          </a:p>
        </p:txBody>
      </p:sp>
      <p:sp>
        <p:nvSpPr>
          <p:cNvPr id="78" name="CustomShape 2"/>
          <p:cNvSpPr/>
          <p:nvPr/>
        </p:nvSpPr>
        <p:spPr>
          <a:xfrm>
            <a:off x="3645000" y="12996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 same title you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used in the report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 flipV="1">
            <a:off x="3232440" y="6152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9729000" y="12996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2242800" y="239328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 flipV="1">
            <a:off x="2011680" y="26438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418320" y="3107880"/>
            <a:ext cx="61257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https://arxiv.org/abs/1611.04156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7"/>
          <p:cNvGrpSpPr/>
          <p:nvPr/>
        </p:nvGrpSpPr>
        <p:grpSpPr>
          <a:xfrm>
            <a:off x="7021800" y="894960"/>
            <a:ext cx="4570920" cy="4965840"/>
            <a:chOff x="7021800" y="894960"/>
            <a:chExt cx="4570920" cy="4965840"/>
          </a:xfrm>
        </p:grpSpPr>
        <p:pic>
          <p:nvPicPr>
            <p:cNvPr id="258" name="Imagen 257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4000" cy="496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8"/>
            <p:cNvSpPr/>
            <p:nvPr/>
          </p:nvSpPr>
          <p:spPr>
            <a:xfrm>
              <a:off x="10022400" y="1443600"/>
              <a:ext cx="1570320" cy="45648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9"/>
            <p:cNvSpPr/>
            <p:nvPr/>
          </p:nvSpPr>
          <p:spPr>
            <a:xfrm>
              <a:off x="10022400" y="950400"/>
              <a:ext cx="1570320" cy="40104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1" name="CustomShape 10"/>
          <p:cNvSpPr/>
          <p:nvPr/>
        </p:nvSpPr>
        <p:spPr>
          <a:xfrm flipH="1">
            <a:off x="6491160" y="467208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1"/>
          <p:cNvSpPr/>
          <p:nvPr/>
        </p:nvSpPr>
        <p:spPr>
          <a:xfrm>
            <a:off x="4747320" y="50619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214000" y="4511520"/>
            <a:ext cx="8136720" cy="16444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9953640" y="427068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 flipV="1">
            <a:off x="9505080" y="47570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n 80"/>
          <p:cNvPicPr/>
          <p:nvPr/>
        </p:nvPicPr>
        <p:blipFill>
          <a:blip r:embed="rId2"/>
          <a:srcRect b="25714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/>
          <p:cNvPicPr/>
          <p:nvPr/>
        </p:nvPicPr>
        <p:blipFill>
          <a:blip r:embed="rId3"/>
          <a:stretch/>
        </p:blipFill>
        <p:spPr>
          <a:xfrm>
            <a:off x="-18288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52560" y="1645920"/>
            <a:ext cx="2834280" cy="2742840"/>
            <a:chOff x="9052560" y="1645920"/>
            <a:chExt cx="2834280" cy="2742840"/>
          </a:xfrm>
        </p:grpSpPr>
        <p:pic>
          <p:nvPicPr>
            <p:cNvPr id="87" name="Imagen 86"/>
            <p:cNvPicPr/>
            <p:nvPr/>
          </p:nvPicPr>
          <p:blipFill>
            <a:blip r:embed="rId4"/>
            <a:stretch/>
          </p:blipFill>
          <p:spPr>
            <a:xfrm>
              <a:off x="9219240" y="1757160"/>
              <a:ext cx="2508120" cy="248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280" cy="274284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CO" dirty="0"/>
            </a:p>
          </p:txBody>
        </p:sp>
      </p:grpSp>
      <p:sp>
        <p:nvSpPr>
          <p:cNvPr id="89" name="CustomShape 6"/>
          <p:cNvSpPr/>
          <p:nvPr/>
        </p:nvSpPr>
        <p:spPr>
          <a:xfrm>
            <a:off x="729060" y="1926744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3599280" y="190368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9419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r>
              <a:t/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60673" y="4314225"/>
            <a:ext cx="2193120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spc="-1" dirty="0">
                <a:solidFill>
                  <a:srgbClr val="001E33"/>
                </a:solidFill>
                <a:latin typeface="Arial"/>
              </a:rPr>
              <a:t>Neller Pellegrino</a:t>
            </a:r>
            <a:endParaRPr lang="en-US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12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latin typeface="Arial"/>
              </a:rPr>
              <a:t>Samuel </a:t>
            </a:r>
          </a:p>
          <a:p>
            <a:pPr algn="ctr">
              <a:lnSpc>
                <a:spcPct val="100000"/>
              </a:lnSpc>
            </a:pPr>
            <a:r>
              <a:rPr lang="en-US" sz="2200" spc="-1" dirty="0" err="1">
                <a:latin typeface="Arial"/>
              </a:rPr>
              <a:t>Meneses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7" name="CustomShape 14"/>
          <p:cNvSpPr/>
          <p:nvPr/>
        </p:nvSpPr>
        <p:spPr>
          <a:xfrm>
            <a:off x="5025600" y="5117400"/>
            <a:ext cx="293292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99" name="CustomShape 16"/>
          <p:cNvSpPr/>
          <p:nvPr/>
        </p:nvSpPr>
        <p:spPr>
          <a:xfrm>
            <a:off x="9692640" y="85572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60160" y="1645920"/>
            <a:ext cx="3383280" cy="2651760"/>
          </a:xfrm>
          <a:custGeom>
            <a:avLst/>
            <a:gdLst/>
            <a:ahLst/>
            <a:cxn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Imagen 100"/>
          <p:cNvPicPr/>
          <p:nvPr/>
        </p:nvPicPr>
        <p:blipFill>
          <a:blip r:embed="rId5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69156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DejaVu Sans"/>
                <a:hlinkClick r:id="rId6"/>
              </a:rPr>
              <a:t>http://github.com/</a:t>
            </a:r>
            <a:r>
              <a:rPr lang="en-US" sz="2200" b="1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smenesesd</a:t>
            </a: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DejaVu Sans"/>
              </a:rPr>
              <a:t>/</a:t>
            </a:r>
            <a:r>
              <a:rPr lang="en-US" sz="2200" b="1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proyecto</a:t>
            </a: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DejaVu Sans"/>
              </a:rPr>
              <a:t>/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" r="-3914" b="22888"/>
          <a:stretch/>
        </p:blipFill>
        <p:spPr>
          <a:xfrm>
            <a:off x="684480" y="1757160"/>
            <a:ext cx="2320500" cy="2423520"/>
          </a:xfrm>
          <a:prstGeom prst="rect">
            <a:avLst/>
          </a:prstGeom>
        </p:spPr>
      </p:pic>
      <p:sp>
        <p:nvSpPr>
          <p:cNvPr id="33" name="CustomShape 5"/>
          <p:cNvSpPr/>
          <p:nvPr/>
        </p:nvSpPr>
        <p:spPr>
          <a:xfrm>
            <a:off x="363120" y="1511280"/>
            <a:ext cx="2834280" cy="2742840"/>
          </a:xfrm>
          <a:custGeom>
            <a:avLst/>
            <a:gdLst/>
            <a:ahLst/>
            <a:cxnLst/>
            <a:rect l="l" t="t" r="r" b="b"/>
            <a:pathLst>
              <a:path w="7875" h="7621">
                <a:moveTo>
                  <a:pt x="5464" y="1278"/>
                </a:moveTo>
                <a:cubicBezTo>
                  <a:pt x="4998" y="997"/>
                  <a:pt x="4541" y="870"/>
                  <a:pt x="4003" y="870"/>
                </a:cubicBezTo>
                <a:cubicBezTo>
                  <a:pt x="3465" y="870"/>
                  <a:pt x="3008" y="997"/>
                  <a:pt x="2542" y="1278"/>
                </a:cubicBezTo>
                <a:cubicBezTo>
                  <a:pt x="2076" y="1559"/>
                  <a:pt x="1742" y="1908"/>
                  <a:pt x="1473" y="2394"/>
                </a:cubicBezTo>
                <a:cubicBezTo>
                  <a:pt x="1204" y="2880"/>
                  <a:pt x="1082" y="3357"/>
                  <a:pt x="1082" y="3918"/>
                </a:cubicBezTo>
                <a:cubicBezTo>
                  <a:pt x="1082" y="4479"/>
                  <a:pt x="1204" y="4956"/>
                  <a:pt x="1473" y="5442"/>
                </a:cubicBezTo>
                <a:cubicBezTo>
                  <a:pt x="1742" y="5928"/>
                  <a:pt x="2076" y="6277"/>
                  <a:pt x="2542" y="6558"/>
                </a:cubicBezTo>
                <a:cubicBezTo>
                  <a:pt x="3008" y="6839"/>
                  <a:pt x="3465" y="6967"/>
                  <a:pt x="4003" y="6967"/>
                </a:cubicBezTo>
                <a:cubicBezTo>
                  <a:pt x="4541" y="6967"/>
                  <a:pt x="4998" y="6839"/>
                  <a:pt x="5464" y="6558"/>
                </a:cubicBezTo>
                <a:cubicBezTo>
                  <a:pt x="5930" y="6277"/>
                  <a:pt x="6264" y="5928"/>
                  <a:pt x="6533" y="5442"/>
                </a:cubicBezTo>
                <a:cubicBezTo>
                  <a:pt x="6802" y="4956"/>
                  <a:pt x="6925" y="4479"/>
                  <a:pt x="6925" y="3918"/>
                </a:cubicBezTo>
                <a:cubicBezTo>
                  <a:pt x="6925" y="3357"/>
                  <a:pt x="6802" y="2880"/>
                  <a:pt x="6533" y="2394"/>
                </a:cubicBezTo>
                <a:cubicBezTo>
                  <a:pt x="6264" y="1908"/>
                  <a:pt x="5930" y="1559"/>
                  <a:pt x="5464" y="1278"/>
                </a:cubicBezTo>
                <a:moveTo>
                  <a:pt x="0" y="7620"/>
                </a:moveTo>
                <a:lnTo>
                  <a:pt x="0" y="0"/>
                </a:lnTo>
                <a:lnTo>
                  <a:pt x="7874" y="0"/>
                </a:lnTo>
                <a:lnTo>
                  <a:pt x="7874" y="7620"/>
                </a:lnTo>
                <a:lnTo>
                  <a:pt x="0" y="762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90A01EF-681C-4C2F-97AE-F80A7E112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3781" y="1652332"/>
            <a:ext cx="2749385" cy="2460736"/>
          </a:xfrm>
          <a:prstGeom prst="rect">
            <a:avLst/>
          </a:prstGeom>
        </p:spPr>
      </p:pic>
      <p:sp>
        <p:nvSpPr>
          <p:cNvPr id="27" name="CustomShape 5">
            <a:extLst>
              <a:ext uri="{FF2B5EF4-FFF2-40B4-BE49-F238E27FC236}">
                <a16:creationId xmlns:a16="http://schemas.microsoft.com/office/drawing/2014/main" xmlns="" id="{501A3293-E0F7-4F87-B6BB-8557057778D2}"/>
              </a:ext>
            </a:extLst>
          </p:cNvPr>
          <p:cNvSpPr/>
          <p:nvPr/>
        </p:nvSpPr>
        <p:spPr>
          <a:xfrm>
            <a:off x="3263460" y="1525390"/>
            <a:ext cx="2944772" cy="2873987"/>
          </a:xfrm>
          <a:custGeom>
            <a:avLst/>
            <a:gdLst/>
            <a:ahLst/>
            <a:cxnLst/>
            <a:rect l="l" t="t" r="r" b="b"/>
            <a:pathLst>
              <a:path w="7875" h="7621">
                <a:moveTo>
                  <a:pt x="5464" y="1278"/>
                </a:moveTo>
                <a:cubicBezTo>
                  <a:pt x="4998" y="997"/>
                  <a:pt x="4541" y="870"/>
                  <a:pt x="4003" y="870"/>
                </a:cubicBezTo>
                <a:cubicBezTo>
                  <a:pt x="3465" y="870"/>
                  <a:pt x="3008" y="997"/>
                  <a:pt x="2542" y="1278"/>
                </a:cubicBezTo>
                <a:cubicBezTo>
                  <a:pt x="2076" y="1559"/>
                  <a:pt x="1742" y="1908"/>
                  <a:pt x="1473" y="2394"/>
                </a:cubicBezTo>
                <a:cubicBezTo>
                  <a:pt x="1204" y="2880"/>
                  <a:pt x="1082" y="3357"/>
                  <a:pt x="1082" y="3918"/>
                </a:cubicBezTo>
                <a:cubicBezTo>
                  <a:pt x="1082" y="4479"/>
                  <a:pt x="1204" y="4956"/>
                  <a:pt x="1473" y="5442"/>
                </a:cubicBezTo>
                <a:cubicBezTo>
                  <a:pt x="1742" y="5928"/>
                  <a:pt x="2076" y="6277"/>
                  <a:pt x="2542" y="6558"/>
                </a:cubicBezTo>
                <a:cubicBezTo>
                  <a:pt x="3008" y="6839"/>
                  <a:pt x="3465" y="6967"/>
                  <a:pt x="4003" y="6967"/>
                </a:cubicBezTo>
                <a:cubicBezTo>
                  <a:pt x="4541" y="6967"/>
                  <a:pt x="4998" y="6839"/>
                  <a:pt x="5464" y="6558"/>
                </a:cubicBezTo>
                <a:cubicBezTo>
                  <a:pt x="5930" y="6277"/>
                  <a:pt x="6264" y="5928"/>
                  <a:pt x="6533" y="5442"/>
                </a:cubicBezTo>
                <a:cubicBezTo>
                  <a:pt x="6802" y="4956"/>
                  <a:pt x="6925" y="4479"/>
                  <a:pt x="6925" y="3918"/>
                </a:cubicBezTo>
                <a:cubicBezTo>
                  <a:pt x="6925" y="3357"/>
                  <a:pt x="6802" y="2880"/>
                  <a:pt x="6533" y="2394"/>
                </a:cubicBezTo>
                <a:cubicBezTo>
                  <a:pt x="6264" y="1908"/>
                  <a:pt x="5930" y="1559"/>
                  <a:pt x="5464" y="1278"/>
                </a:cubicBezTo>
                <a:moveTo>
                  <a:pt x="0" y="7620"/>
                </a:moveTo>
                <a:lnTo>
                  <a:pt x="0" y="0"/>
                </a:lnTo>
                <a:lnTo>
                  <a:pt x="7874" y="0"/>
                </a:lnTo>
                <a:lnTo>
                  <a:pt x="7874" y="7620"/>
                </a:lnTo>
                <a:lnTo>
                  <a:pt x="0" y="762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" name="Imagen 105"/>
          <p:cNvPicPr/>
          <p:nvPr/>
        </p:nvPicPr>
        <p:blipFill>
          <a:blip r:embed="rId3"/>
          <a:srcRect t="2555" r="18276"/>
          <a:stretch/>
        </p:blipFill>
        <p:spPr>
          <a:xfrm>
            <a:off x="640080" y="1188720"/>
            <a:ext cx="5484600" cy="383904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62000" y="5125680"/>
            <a:ext cx="6307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lang="en-US" sz="1400" b="0" i="1" strike="noStrike" spc="-1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08" name="Imagen 107"/>
          <p:cNvPicPr/>
          <p:nvPr/>
        </p:nvPicPr>
        <p:blipFill>
          <a:blip r:embed="rId4"/>
          <a:stretch/>
        </p:blipFill>
        <p:spPr>
          <a:xfrm>
            <a:off x="6835680" y="1787040"/>
            <a:ext cx="4612680" cy="307548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1"/>
          <p:cNvSpPr/>
          <p:nvPr/>
        </p:nvSpPr>
        <p:spPr>
          <a:xfrm>
            <a:off x="10482120" y="6681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2"/>
          <p:cNvSpPr/>
          <p:nvPr/>
        </p:nvSpPr>
        <p:spPr>
          <a:xfrm>
            <a:off x="9558000" y="1083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9" name="CustomShape 13"/>
          <p:cNvSpPr/>
          <p:nvPr/>
        </p:nvSpPr>
        <p:spPr>
          <a:xfrm>
            <a:off x="8229600" y="12420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78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r>
              <a:t/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5168160" y="91440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3247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1375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2085120" y="99720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1823040" y="43506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2107080" y="4033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2107080" y="429768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3754800" y="435060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4064760" y="45090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19"/>
          <p:cNvSpPr/>
          <p:nvPr/>
        </p:nvSpPr>
        <p:spPr>
          <a:xfrm>
            <a:off x="2281680" y="1594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2281680" y="1859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2565720" y="1568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2333520" y="2070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3"/>
          <p:cNvSpPr/>
          <p:nvPr/>
        </p:nvSpPr>
        <p:spPr>
          <a:xfrm>
            <a:off x="2617560" y="1753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4"/>
          <p:cNvSpPr/>
          <p:nvPr/>
        </p:nvSpPr>
        <p:spPr>
          <a:xfrm>
            <a:off x="2617560" y="2017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3120480" y="197892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3430080" y="213732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3745080" y="4116960"/>
            <a:ext cx="19512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4007520" y="425124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4007520" y="4050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9556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7684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8394480" y="100584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5"/>
          <p:cNvSpPr/>
          <p:nvPr/>
        </p:nvSpPr>
        <p:spPr>
          <a:xfrm>
            <a:off x="8591040" y="16034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6"/>
          <p:cNvSpPr/>
          <p:nvPr/>
        </p:nvSpPr>
        <p:spPr>
          <a:xfrm>
            <a:off x="8591040" y="186768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37"/>
          <p:cNvSpPr/>
          <p:nvPr/>
        </p:nvSpPr>
        <p:spPr>
          <a:xfrm>
            <a:off x="8875080" y="15771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38"/>
          <p:cNvSpPr/>
          <p:nvPr/>
        </p:nvSpPr>
        <p:spPr>
          <a:xfrm>
            <a:off x="8642880" y="2079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9"/>
          <p:cNvSpPr/>
          <p:nvPr/>
        </p:nvSpPr>
        <p:spPr>
          <a:xfrm>
            <a:off x="8926920" y="17622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8926920" y="202608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41"/>
          <p:cNvSpPr/>
          <p:nvPr/>
        </p:nvSpPr>
        <p:spPr>
          <a:xfrm>
            <a:off x="9429840" y="1987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9739440" y="2145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6426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r>
              <a:t/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4" name="CustomShape 44"/>
          <p:cNvSpPr/>
          <p:nvPr/>
        </p:nvSpPr>
        <p:spPr>
          <a:xfrm>
            <a:off x="10041840" y="4111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5"/>
          <p:cNvSpPr/>
          <p:nvPr/>
        </p:nvSpPr>
        <p:spPr>
          <a:xfrm>
            <a:off x="10351440" y="4269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6"/>
          <p:cNvSpPr/>
          <p:nvPr/>
        </p:nvSpPr>
        <p:spPr>
          <a:xfrm>
            <a:off x="8135640" y="3979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47"/>
          <p:cNvSpPr/>
          <p:nvPr/>
        </p:nvSpPr>
        <p:spPr>
          <a:xfrm>
            <a:off x="8135640" y="4244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8"/>
          <p:cNvSpPr/>
          <p:nvPr/>
        </p:nvSpPr>
        <p:spPr>
          <a:xfrm>
            <a:off x="8419680" y="3953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49"/>
          <p:cNvSpPr/>
          <p:nvPr/>
        </p:nvSpPr>
        <p:spPr>
          <a:xfrm>
            <a:off x="8187480" y="4455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50"/>
          <p:cNvSpPr/>
          <p:nvPr/>
        </p:nvSpPr>
        <p:spPr>
          <a:xfrm>
            <a:off x="8471520" y="4138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51"/>
          <p:cNvSpPr/>
          <p:nvPr/>
        </p:nvSpPr>
        <p:spPr>
          <a:xfrm>
            <a:off x="8471520" y="4402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52"/>
          <p:cNvSpPr/>
          <p:nvPr/>
        </p:nvSpPr>
        <p:spPr>
          <a:xfrm>
            <a:off x="9558000" y="125856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3" name="CustomShape 53"/>
          <p:cNvSpPr/>
          <p:nvPr/>
        </p:nvSpPr>
        <p:spPr>
          <a:xfrm>
            <a:off x="10708200" y="8229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54"/>
          <p:cNvSpPr/>
          <p:nvPr/>
        </p:nvSpPr>
        <p:spPr>
          <a:xfrm>
            <a:off x="5577840" y="265428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3437640" y="5208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3437640" y="4849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Table 11"/>
          <p:cNvGraphicFramePr/>
          <p:nvPr/>
        </p:nvGraphicFramePr>
        <p:xfrm>
          <a:off x="547920" y="1956240"/>
          <a:ext cx="5075280" cy="215928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87" name="Imagen 186"/>
          <p:cNvPicPr/>
          <p:nvPr/>
        </p:nvPicPr>
        <p:blipFill>
          <a:blip r:embed="rId3"/>
          <a:srcRect t="17598"/>
          <a:stretch/>
        </p:blipFill>
        <p:spPr>
          <a:xfrm>
            <a:off x="6897960" y="1903680"/>
            <a:ext cx="4674600" cy="2888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n 188"/>
          <p:cNvPicPr/>
          <p:nvPr/>
        </p:nvPicPr>
        <p:blipFill>
          <a:blip r:embed="rId2"/>
          <a:srcRect l="24319" r="17164"/>
          <a:stretch/>
        </p:blipFill>
        <p:spPr>
          <a:xfrm>
            <a:off x="1016640" y="1019520"/>
            <a:ext cx="3930480" cy="3779280"/>
          </a:xfrm>
          <a:prstGeom prst="rect">
            <a:avLst/>
          </a:prstGeom>
          <a:ln>
            <a:noFill/>
          </a:ln>
        </p:spPr>
      </p:pic>
      <p:pic>
        <p:nvPicPr>
          <p:cNvPr id="190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4640" y="4857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3437640" y="5892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3437640" y="5533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9174240" y="484884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9574200" y="43970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7772400" y="1737360"/>
            <a:ext cx="35647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808480" y="2531520"/>
            <a:ext cx="2193120" cy="176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3" name="Imagen 202"/>
          <p:cNvPicPr/>
          <p:nvPr/>
        </p:nvPicPr>
        <p:blipFill>
          <a:blip r:embed="rId4"/>
          <a:stretch/>
        </p:blipFill>
        <p:spPr>
          <a:xfrm>
            <a:off x="8129520" y="315360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04" name="Imagen 203"/>
          <p:cNvPicPr/>
          <p:nvPr/>
        </p:nvPicPr>
        <p:blipFill>
          <a:blip r:embed="rId5"/>
          <a:stretch/>
        </p:blipFill>
        <p:spPr>
          <a:xfrm>
            <a:off x="8312400" y="3860640"/>
            <a:ext cx="344160" cy="61848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6"/>
          <a:srcRect l="19596" t="5022" r="25004" b="33248"/>
          <a:stretch/>
        </p:blipFill>
        <p:spPr>
          <a:xfrm>
            <a:off x="8148960" y="2449440"/>
            <a:ext cx="532080" cy="638640"/>
          </a:xfrm>
          <a:prstGeom prst="rect">
            <a:avLst/>
          </a:prstGeom>
          <a:ln>
            <a:noFill/>
          </a:ln>
        </p:spPr>
      </p:pic>
      <p:sp>
        <p:nvSpPr>
          <p:cNvPr id="206" name="CustomShape 13"/>
          <p:cNvSpPr/>
          <p:nvPr/>
        </p:nvSpPr>
        <p:spPr>
          <a:xfrm flipH="1">
            <a:off x="7983360" y="457200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137640" y="495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5168160" y="914400"/>
            <a:ext cx="351828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Imagen 214"/>
          <p:cNvPicPr/>
          <p:nvPr/>
        </p:nvPicPr>
        <p:blipFill>
          <a:blip r:embed="rId3"/>
          <a:srcRect b="32945"/>
          <a:stretch/>
        </p:blipFill>
        <p:spPr>
          <a:xfrm>
            <a:off x="507240" y="1517040"/>
            <a:ext cx="3331800" cy="4059360"/>
          </a:xfrm>
          <a:prstGeom prst="rect">
            <a:avLst/>
          </a:prstGeom>
          <a:ln>
            <a:noFill/>
          </a:ln>
        </p:spPr>
      </p:pic>
      <p:pic>
        <p:nvPicPr>
          <p:cNvPr id="216" name="Imagen 215"/>
          <p:cNvPicPr/>
          <p:nvPr/>
        </p:nvPicPr>
        <p:blipFill>
          <a:blip r:embed="rId3"/>
          <a:srcRect t="66377"/>
          <a:stretch/>
        </p:blipFill>
        <p:spPr>
          <a:xfrm>
            <a:off x="4480560" y="2263320"/>
            <a:ext cx="3331800" cy="203292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8778240" y="2743200"/>
            <a:ext cx="22845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5020920" y="478692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5020920" y="44276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9"/>
          <p:cNvSpPr/>
          <p:nvPr/>
        </p:nvSpPr>
        <p:spPr>
          <a:xfrm flipH="1">
            <a:off x="10697760" y="776160"/>
            <a:ext cx="36504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0"/>
          <p:cNvSpPr/>
          <p:nvPr/>
        </p:nvSpPr>
        <p:spPr>
          <a:xfrm>
            <a:off x="9326880" y="1191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1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32" name="Imagen 231"/>
          <p:cNvPicPr/>
          <p:nvPr/>
        </p:nvPicPr>
        <p:blipFill>
          <a:blip r:embed="rId3"/>
          <a:srcRect l="20024"/>
          <a:stretch/>
        </p:blipFill>
        <p:spPr>
          <a:xfrm>
            <a:off x="7168320" y="2011680"/>
            <a:ext cx="4378320" cy="2674080"/>
          </a:xfrm>
          <a:prstGeom prst="rect">
            <a:avLst/>
          </a:prstGeom>
          <a:ln>
            <a:noFill/>
          </a:ln>
        </p:spPr>
      </p:pic>
      <p:sp>
        <p:nvSpPr>
          <p:cNvPr id="233" name="CustomShape 9"/>
          <p:cNvSpPr/>
          <p:nvPr/>
        </p:nvSpPr>
        <p:spPr>
          <a:xfrm>
            <a:off x="807480" y="4893480"/>
            <a:ext cx="5027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4297680" y="59896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4297680" y="54864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3" name="Gráfico 242"/>
          <p:cNvGraphicFramePr/>
          <p:nvPr/>
        </p:nvGraphicFramePr>
        <p:xfrm>
          <a:off x="146880" y="1914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4" name="Gráfico 243"/>
          <p:cNvGraphicFramePr/>
          <p:nvPr/>
        </p:nvGraphicFramePr>
        <p:xfrm>
          <a:off x="6071040" y="1878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5" name="CustomShape 6"/>
          <p:cNvSpPr/>
          <p:nvPr/>
        </p:nvSpPr>
        <p:spPr>
          <a:xfrm>
            <a:off x="224928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853992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7" name="Imagen 246"/>
          <p:cNvPicPr/>
          <p:nvPr/>
        </p:nvPicPr>
        <p:blipFill>
          <a:blip r:embed="rId5"/>
          <a:stretch/>
        </p:blipFill>
        <p:spPr>
          <a:xfrm>
            <a:off x="1648800" y="5105520"/>
            <a:ext cx="527040" cy="527040"/>
          </a:xfrm>
          <a:prstGeom prst="rect">
            <a:avLst/>
          </a:prstGeom>
          <a:ln>
            <a:noFill/>
          </a:ln>
        </p:spPr>
      </p:pic>
      <p:pic>
        <p:nvPicPr>
          <p:cNvPr id="248" name="Imagen 247"/>
          <p:cNvPicPr/>
          <p:nvPr/>
        </p:nvPicPr>
        <p:blipFill>
          <a:blip r:embed="rId6"/>
          <a:srcRect l="28229" t="24851" r="28731" b="25399"/>
          <a:stretch/>
        </p:blipFill>
        <p:spPr>
          <a:xfrm>
            <a:off x="7827120" y="5117760"/>
            <a:ext cx="712080" cy="54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8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1611</TotalTime>
  <Words>726</Words>
  <Application>Microsoft Macintosh PowerPoint</Application>
  <PresentationFormat>Panorámica</PresentationFormat>
  <Paragraphs>138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DejaVu Sans</vt:lpstr>
      <vt:lpstr>Noto Sans CJK SC Regular</vt:lpstr>
      <vt:lpstr>Symbol</vt:lpstr>
      <vt:lpstr>Wingdings</vt:lpstr>
      <vt:lpstr>Arial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Referee</dc:creator>
  <dc:description/>
  <cp:lastModifiedBy>Usuario de Microsoft Office</cp:lastModifiedBy>
  <cp:revision>25</cp:revision>
  <dcterms:created xsi:type="dcterms:W3CDTF">2020-06-26T14:36:07Z</dcterms:created>
  <dcterms:modified xsi:type="dcterms:W3CDTF">2020-08-17T01:14:27Z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